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0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29A"/>
    <a:srgbClr val="929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D37548C7-6ED4-493F-8B9E-2586918C3268}"/>
              </a:ext>
            </a:extLst>
          </p:cNvPr>
          <p:cNvSpPr/>
          <p:nvPr userDrawn="1"/>
        </p:nvSpPr>
        <p:spPr>
          <a:xfrm>
            <a:off x="1560134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879" y="1774938"/>
            <a:ext cx="11064242" cy="2387600"/>
          </a:xfrm>
          <a:noFill/>
          <a:ln w="3175">
            <a:noFill/>
          </a:ln>
          <a:scene3d>
            <a:camera prst="orthographicFront"/>
            <a:lightRig rig="morn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extrusionH="57150">
              <a:bevelT w="19050" h="82550" prst="angle"/>
            </a:sp3d>
          </a:bodyPr>
          <a:lstStyle>
            <a:lvl1pPr>
              <a:defRPr lang="ko-KR" altLang="en-US" sz="11500" b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Eclipse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93543" y="4242049"/>
            <a:ext cx="3204916" cy="287126"/>
          </a:xfrm>
          <a:prstGeom prst="bracketPair">
            <a:avLst>
              <a:gd name="adj" fmla="val 22111"/>
            </a:avLst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4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ko-KR" dirty="0"/>
              <a:t>Adstore Free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102621"/>
            <a:ext cx="3900452" cy="206104"/>
          </a:xfr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B9DA9A-8C5D-49E2-A2C3-E641A5C9E503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0" y="5315898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04DDD214-30C2-4EE6-A1B0-22933BAB8BBA}"/>
              </a:ext>
            </a:extLst>
          </p:cNvPr>
          <p:cNvSpPr/>
          <p:nvPr userDrawn="1"/>
        </p:nvSpPr>
        <p:spPr>
          <a:xfrm>
            <a:off x="2347349" y="-319650"/>
            <a:ext cx="7497300" cy="749730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407636-FD40-4806-8879-B3271D64163B}"/>
              </a:ext>
            </a:extLst>
          </p:cNvPr>
          <p:cNvGrpSpPr/>
          <p:nvPr userDrawn="1"/>
        </p:nvGrpSpPr>
        <p:grpSpPr>
          <a:xfrm>
            <a:off x="3462307" y="789701"/>
            <a:ext cx="5270760" cy="5270760"/>
            <a:chOff x="4281432" y="1629000"/>
            <a:chExt cx="3600000" cy="3600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0047A2-8021-4F65-8A5A-373FC4DD8B1F}"/>
                </a:ext>
              </a:extLst>
            </p:cNvPr>
            <p:cNvSpPr/>
            <p:nvPr userDrawn="1"/>
          </p:nvSpPr>
          <p:spPr>
            <a:xfrm>
              <a:off x="4281432" y="1629000"/>
              <a:ext cx="3600000" cy="3600000"/>
            </a:xfrm>
            <a:prstGeom prst="ellipse">
              <a:avLst/>
            </a:prstGeom>
            <a:blipFill dpi="0" rotWithShape="1">
              <a:blip r:embed="rId2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A20171B-03D4-43C0-A2CB-E9E6CD8FFF31}"/>
                </a:ext>
              </a:extLst>
            </p:cNvPr>
            <p:cNvSpPr/>
            <p:nvPr userDrawn="1"/>
          </p:nvSpPr>
          <p:spPr>
            <a:xfrm>
              <a:off x="4303732" y="1651300"/>
              <a:ext cx="3555400" cy="3555400"/>
            </a:xfrm>
            <a:prstGeom prst="ellipse">
              <a:avLst/>
            </a:prstGeom>
            <a:solidFill>
              <a:schemeClr val="tx1"/>
            </a:solidFill>
            <a:ln w="9525" cap="rnd">
              <a:noFill/>
              <a:round/>
              <a:headEnd type="diamond" w="lg" len="lg"/>
              <a:tailEnd type="diamond" w="lg" len="lg"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5550" y="1429759"/>
            <a:ext cx="6060903" cy="559528"/>
          </a:xfrm>
          <a:noFill/>
          <a:ln w="3175"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prstMaterial="powder">
              <a:bevelT w="6350" h="12700" prst="angle"/>
            </a:sp3d>
          </a:bodyPr>
          <a:lstStyle>
            <a:lvl1pPr>
              <a:defRPr lang="ko-KR" altLang="en-US" sz="32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4">
                    <a:alphaModFix amt="31000"/>
                  </a:blip>
                  <a:srcRect/>
                  <a:stretch>
                    <a:fillRect/>
                  </a:stretch>
                </a:blip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307493"/>
            <a:ext cx="3900452" cy="206104"/>
          </a:xfrm>
        </p:spPr>
        <p:txBody>
          <a:bodyPr/>
          <a:lstStyle>
            <a:lvl1pPr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BC83871-20F0-407A-8099-3D62F46B4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6857" y="2061525"/>
            <a:ext cx="5898285" cy="360329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5BDD727-F176-4AD7-9337-8BE326C94180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2" y="2360212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med" len="med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0BC600-1E8F-46A8-B86D-E516393D6034}"/>
              </a:ext>
            </a:extLst>
          </p:cNvPr>
          <p:cNvSpPr/>
          <p:nvPr userDrawn="1"/>
        </p:nvSpPr>
        <p:spPr>
          <a:xfrm>
            <a:off x="-609601" y="1490550"/>
            <a:ext cx="13411200" cy="4815205"/>
          </a:xfrm>
          <a:prstGeom prst="rect">
            <a:avLst/>
          </a:prstGeom>
          <a:solidFill>
            <a:schemeClr val="tx1">
              <a:alpha val="74000"/>
            </a:schemeClr>
          </a:solidFill>
          <a:ln w="3175" cap="rnd">
            <a:noFill/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lv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4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gradFill>
                <a:gsLst>
                  <a:gs pos="0">
                    <a:srgbClr val="9AA29A"/>
                  </a:gs>
                  <a:gs pos="100000">
                    <a:srgbClr val="9AA29A">
                      <a:lumMod val="2000"/>
                      <a:lumOff val="98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noFill/>
          </a:ln>
        </p:spPr>
        <p:txBody>
          <a:bodyPr/>
          <a:lstStyle>
            <a:lvl1pPr algn="ctr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2126685"/>
            <a:ext cx="5763477" cy="3545905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FC8A79-43DE-4E79-A1FD-2DEE5E7BF631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68936" y="1490550"/>
            <a:ext cx="68156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  <a:lumMod val="0"/>
                    <a:lumOff val="100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1" y="828296"/>
            <a:ext cx="4054219" cy="567808"/>
          </a:xfrm>
          <a:ln w="3175">
            <a:noFill/>
          </a:ln>
        </p:spPr>
        <p:txBody>
          <a:bodyPr/>
          <a:lstStyle>
            <a:lvl1pPr algn="l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440036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 algn="l"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523" y="1647826"/>
            <a:ext cx="4054219" cy="3767590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77EA16-D06F-4FDB-9434-6EF6C2A941AB}"/>
              </a:ext>
            </a:extLst>
          </p:cNvPr>
          <p:cNvGrpSpPr/>
          <p:nvPr userDrawn="1"/>
        </p:nvGrpSpPr>
        <p:grpSpPr>
          <a:xfrm>
            <a:off x="6095997" y="0"/>
            <a:ext cx="6096001" cy="6858000"/>
            <a:chOff x="6095997" y="0"/>
            <a:chExt cx="6096001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3BF931-0C42-48CA-BE7B-1A864E11B2DC}"/>
                </a:ext>
              </a:extLst>
            </p:cNvPr>
            <p:cNvSpPr/>
            <p:nvPr userDrawn="1"/>
          </p:nvSpPr>
          <p:spPr>
            <a:xfrm>
              <a:off x="6095999" y="0"/>
              <a:ext cx="6095999" cy="6858000"/>
            </a:xfrm>
            <a:prstGeom prst="rect">
              <a:avLst/>
            </a:prstGeom>
            <a:blipFill dpi="0" rotWithShape="1">
              <a:blip r:embed="rId3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4F18572-9411-4846-86C7-81A2F23C7177}"/>
                </a:ext>
              </a:extLst>
            </p:cNvPr>
            <p:cNvSpPr/>
            <p:nvPr userDrawn="1"/>
          </p:nvSpPr>
          <p:spPr>
            <a:xfrm>
              <a:off x="6095997" y="0"/>
              <a:ext cx="6096001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 w="3175" cap="rnd">
              <a:gradFill>
                <a:gsLst>
                  <a:gs pos="0">
                    <a:srgbClr val="9AA29A">
                      <a:alpha val="12000"/>
                    </a:srgbClr>
                  </a:gs>
                  <a:gs pos="100000">
                    <a:srgbClr val="9AA29A">
                      <a:lumMod val="2000"/>
                      <a:lumOff val="98000"/>
                      <a:alpha val="9000"/>
                    </a:srgbClr>
                  </a:gs>
                </a:gsLst>
                <a:lin ang="5400000" scaled="1"/>
              </a:gradFill>
              <a:round/>
            </a:ln>
            <a:scene3d>
              <a:camera prst="orthographicFront"/>
              <a:lightRig rig="threePt" dir="t"/>
            </a:scene3d>
            <a:sp3d>
              <a:bevelT w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 anchorCtr="0">
              <a:noAutofit/>
            </a:bodyPr>
            <a:lstStyle/>
            <a:p>
              <a:pPr lv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4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ED8A99-246A-4E14-8FD4-6AC88B523A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7" y="1"/>
            <a:ext cx="3" cy="6857999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0627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2000"/>
              </a:schemeClr>
            </a:gs>
            <a:gs pos="100000">
              <a:schemeClr val="tx1">
                <a:lumMod val="96000"/>
                <a:lumOff val="4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7F3C7F5-7BCC-40E5-AF4B-C7C5208B1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Eclipse</a:t>
            </a:r>
            <a:endParaRPr lang="ko-KR" altLang="en-US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C4AF24C-4776-4CB9-AE22-83FCFE54AE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ADSTOREPOST PPT TEMPLATE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B5E869-526D-4FCC-9B7B-EC2A3F31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54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85E956A0-F65B-42CA-93C2-012012D3E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cene3d>
            <a:camera prst="orthographicFront"/>
            <a:lightRig rig="threePt" dir="t"/>
          </a:scene3d>
          <a:sp3d/>
        </p:spPr>
        <p:txBody>
          <a:bodyPr>
            <a:scene3d>
              <a:camera prst="orthographicFront"/>
              <a:lightRig rig="sunrise" dir="t"/>
            </a:scene3d>
            <a:sp3d extrusionH="57150">
              <a:bevelT w="19050" h="82550" prst="angle"/>
            </a:sp3d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0CF870-043C-487D-A5E9-B4D6A99D1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901E2AC-0495-4F7A-A0C8-BFF177300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6857" y="2423475"/>
            <a:ext cx="5898285" cy="3603297"/>
          </a:xfrm>
        </p:spPr>
        <p:txBody>
          <a:bodyPr/>
          <a:lstStyle/>
          <a:p>
            <a:r>
              <a:rPr lang="en-US" altLang="ko-KR" sz="180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  <a:latin typeface="+mn-lt"/>
                <a:ea typeface="+mn-ea"/>
              </a:rPr>
              <a:t>Design</a:t>
            </a:r>
          </a:p>
          <a:p>
            <a:r>
              <a:rPr lang="en-US" altLang="ko-KR" sz="180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rPr>
              <a:t>·</a:t>
            </a:r>
            <a:endParaRPr lang="en-US" altLang="ko-KR" sz="180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gradFill>
                <a:gsLst>
                  <a:gs pos="0">
                    <a:srgbClr val="9AA29A"/>
                  </a:gs>
                  <a:gs pos="100000">
                    <a:srgbClr val="9AA29A">
                      <a:lumMod val="2000"/>
                      <a:lumOff val="98000"/>
                    </a:srgbClr>
                  </a:gs>
                </a:gsLst>
                <a:lin ang="5400000" scaled="1"/>
              </a:gradFill>
              <a:latin typeface="+mn-lt"/>
              <a:ea typeface="+mn-ea"/>
            </a:endParaRPr>
          </a:p>
          <a:p>
            <a:r>
              <a:rPr lang="en-US" altLang="ko-KR" sz="180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  <a:latin typeface="+mn-lt"/>
                <a:ea typeface="+mn-ea"/>
              </a:rPr>
              <a:t>Art</a:t>
            </a:r>
          </a:p>
          <a:p>
            <a:r>
              <a:rPr lang="en-US" altLang="ko-KR" sz="180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rPr>
              <a:t>·</a:t>
            </a:r>
            <a:endParaRPr lang="en-US" altLang="ko-KR" sz="180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gradFill>
                <a:gsLst>
                  <a:gs pos="0">
                    <a:srgbClr val="9AA29A"/>
                  </a:gs>
                  <a:gs pos="100000">
                    <a:srgbClr val="9AA29A">
                      <a:lumMod val="2000"/>
                      <a:lumOff val="98000"/>
                    </a:srgbClr>
                  </a:gs>
                </a:gsLst>
                <a:lin ang="5400000" scaled="1"/>
              </a:gradFill>
              <a:latin typeface="+mn-lt"/>
              <a:ea typeface="+mn-ea"/>
            </a:endParaRPr>
          </a:p>
          <a:p>
            <a:r>
              <a:rPr lang="en-US" altLang="ko-KR" sz="180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  <a:latin typeface="+mn-lt"/>
                <a:ea typeface="+mn-ea"/>
              </a:rPr>
              <a:t>Concept</a:t>
            </a:r>
          </a:p>
          <a:p>
            <a:r>
              <a:rPr lang="en-US" altLang="ko-KR" sz="180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  <a:latin typeface="+mn-lt"/>
                <a:ea typeface="+mn-ea"/>
              </a:rPr>
              <a:t>·</a:t>
            </a:r>
          </a:p>
          <a:p>
            <a:r>
              <a:rPr lang="en-US" altLang="ko-KR" sz="180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  <a:latin typeface="+mn-lt"/>
                <a:ea typeface="+mn-ea"/>
              </a:rPr>
              <a:t>Summary</a:t>
            </a:r>
            <a:endParaRPr lang="ko-KR" altLang="en-US" sz="1800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gradFill>
                <a:gsLst>
                  <a:gs pos="0">
                    <a:srgbClr val="9AA29A"/>
                  </a:gs>
                  <a:gs pos="100000">
                    <a:srgbClr val="9AA29A">
                      <a:lumMod val="2000"/>
                      <a:lumOff val="98000"/>
                    </a:srgb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298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FOCUS</a:t>
            </a:r>
            <a:endParaRPr lang="ko-KR" altLang="en-US" sz="4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ADSTORE FREE PPT TEMPLATE</a:t>
            </a:r>
            <a:endParaRPr lang="ko-KR" altLang="en-US" sz="1050" dirty="0">
              <a:ln w="317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en-US" altLang="ko-KR" dirty="0"/>
              <a:t>It is during our darkest moments </a:t>
            </a:r>
          </a:p>
          <a:p>
            <a:r>
              <a:rPr lang="en-US" altLang="ko-KR" dirty="0"/>
              <a:t>that we must focus to see the light.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ë¶ì¼, 3D, ë¸ë, íì´í¸, ê³µ, ë¼ì´ë">
            <a:extLst>
              <a:ext uri="{FF2B5EF4-FFF2-40B4-BE49-F238E27FC236}">
                <a16:creationId xmlns:a16="http://schemas.microsoft.com/office/drawing/2014/main" id="{155AAED7-B109-44DE-87F8-D8ED837B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4807" y="1866300"/>
            <a:ext cx="5677705" cy="319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62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1" y="828296"/>
            <a:ext cx="4821239" cy="567808"/>
          </a:xfrm>
        </p:spPr>
        <p:txBody>
          <a:bodyPr/>
          <a:lstStyle/>
          <a:p>
            <a:r>
              <a:rPr lang="en-US" altLang="ko-KR" sz="2800" b="1" dirty="0"/>
              <a:t>Designed by </a:t>
            </a:r>
            <a:r>
              <a:rPr lang="en-US" altLang="ko-KR" sz="2800" b="1" dirty="0" err="1"/>
              <a:t>L@rgo</a:t>
            </a:r>
            <a:r>
              <a:rPr lang="en-US" altLang="ko-KR" sz="2800" b="1" dirty="0"/>
              <a:t>. ADSTORE</a:t>
            </a:r>
            <a:endParaRPr lang="ko-KR" altLang="en-US" sz="2800" b="1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440036"/>
            <a:ext cx="3322638" cy="380641"/>
          </a:xfrm>
        </p:spPr>
        <p:txBody>
          <a:bodyPr/>
          <a:lstStyle/>
          <a:p>
            <a:pPr algn="dist"/>
            <a:r>
              <a:rPr lang="en-US" altLang="ko-KR" dirty="0"/>
              <a:t>ADSTORE FREE PPT TEMPLATE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0923" y="1572326"/>
            <a:ext cx="4054219" cy="1209674"/>
          </a:xfrm>
        </p:spPr>
        <p:txBody>
          <a:bodyPr/>
          <a:lstStyle/>
          <a:p>
            <a:r>
              <a:rPr lang="en-US" altLang="ko-KR" dirty="0"/>
              <a:t>There is a lot of talk now about metal detectors and gun control. Both are good things. But they are no more a solution than forks and spoons are a solution to world hunger.</a:t>
            </a:r>
            <a:endParaRPr lang="ko-KR" altLang="en-US" dirty="0"/>
          </a:p>
        </p:txBody>
      </p:sp>
      <p:pic>
        <p:nvPicPr>
          <p:cNvPr id="2050" name="Picture 2" descr="ì¥ë¯¸, ê²ì , íì´í¸, íë°±ì, ê½, ê³µì¥, ìì°, ì">
            <a:extLst>
              <a:ext uri="{FF2B5EF4-FFF2-40B4-BE49-F238E27FC236}">
                <a16:creationId xmlns:a16="http://schemas.microsoft.com/office/drawing/2014/main" id="{76D2564A-249E-407E-B967-4147F0A4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6464" y="3302056"/>
            <a:ext cx="4692318" cy="31037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outerShdw blurRad="355600" dist="38100" dir="2700000" algn="tl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690592" y="5287078"/>
            <a:ext cx="3657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Guilt upon the conscience, </a:t>
            </a: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like rust upon iron, both defiles and consumes </a:t>
            </a: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it, gnawing and creeping into it, </a:t>
            </a: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as that does which at last eats out</a:t>
            </a: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the very heart and substance of the metal.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785807" y="509505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E6EC68-13E8-49DD-8A0B-D14EF212897C}"/>
              </a:ext>
            </a:extLst>
          </p:cNvPr>
          <p:cNvSpPr/>
          <p:nvPr/>
        </p:nvSpPr>
        <p:spPr>
          <a:xfrm>
            <a:off x="7785807" y="3308267"/>
            <a:ext cx="1344717" cy="1185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73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148</Words>
  <Application>Microsoft Office PowerPoint</Application>
  <PresentationFormat>와이드스크린</PresentationFormat>
  <Paragraphs>27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나눔바른고딕</vt:lpstr>
      <vt:lpstr>나눔바른고딕 BOLD</vt:lpstr>
      <vt:lpstr>나눔바른고딕 UltraLight</vt:lpstr>
      <vt:lpstr>맑은 고딕</vt:lpstr>
      <vt:lpstr>Arial</vt:lpstr>
      <vt:lpstr>Office 테마</vt:lpstr>
      <vt:lpstr>Eclipse</vt:lpstr>
      <vt:lpstr>PowerPoint 프레젠테이션</vt:lpstr>
      <vt:lpstr>FOCUS</vt:lpstr>
      <vt:lpstr>Designed by L@rgo. ADSTORE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largo</cp:lastModifiedBy>
  <cp:revision>97</cp:revision>
  <dcterms:created xsi:type="dcterms:W3CDTF">2017-12-10T15:04:34Z</dcterms:created>
  <dcterms:modified xsi:type="dcterms:W3CDTF">2018-03-21T17:26:36Z</dcterms:modified>
</cp:coreProperties>
</file>